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8744-3221-4AC6-97F0-0E7FDD6951F7}" type="datetimeFigureOut">
              <a:rPr lang="en-US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8A3E8-6383-4C1C-86FC-0D93776E7E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4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6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5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9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3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6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70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8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85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5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8A3E8-6383-4C1C-86FC-0D93776E7E4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2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5090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9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173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6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6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206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011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716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903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74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46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311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030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147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311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11/16/2015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92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763"/>
            <a:ext cx="7772400" cy="1764791"/>
          </a:xfrm>
        </p:spPr>
        <p:txBody>
          <a:bodyPr/>
          <a:lstStyle/>
          <a:p>
            <a:r>
              <a:rPr lang="en-US" dirty="0" err="1"/>
              <a:t>POLÍTICA</a:t>
            </a:r>
            <a:r>
              <a:rPr lang="en-US" dirty="0"/>
              <a:t> FISCAL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IO-GRANDE-DO-S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68354"/>
            <a:ext cx="6887754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892" y="2618402"/>
            <a:ext cx="7055380" cy="1400530"/>
          </a:xfrm>
        </p:spPr>
        <p:txBody>
          <a:bodyPr/>
          <a:lstStyle/>
          <a:p>
            <a:r>
              <a:rPr lang="en-US" dirty="0"/>
              <a:t>E PORQUE O RS </a:t>
            </a:r>
            <a:r>
              <a:rPr lang="en-US" dirty="0"/>
              <a:t>NÃO</a:t>
            </a:r>
            <a:r>
              <a:rPr lang="en-US" dirty="0"/>
              <a:t> FALIU ATE AGORA?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2355850"/>
            <a:ext cx="7054850" cy="2286136"/>
          </a:xfrm>
        </p:spPr>
        <p:txBody>
          <a:bodyPr/>
          <a:lstStyle/>
          <a:p>
            <a:r>
              <a:rPr lang="en-US" dirty="0"/>
              <a:t>POR QUE O ESTADO </a:t>
            </a:r>
            <a:r>
              <a:rPr lang="en-US" dirty="0" err="1"/>
              <a:t>DEU</a:t>
            </a:r>
            <a:r>
              <a:rPr lang="en-US" dirty="0"/>
              <a:t> ¨CALOTE¨ NA DIVIDA COM </a:t>
            </a:r>
            <a:r>
              <a:rPr lang="en-US" dirty="0" err="1"/>
              <a:t>A</a:t>
            </a:r>
            <a:r>
              <a:rPr lang="en-US" dirty="0"/>
              <a:t> UNIÃO? </a:t>
            </a:r>
          </a:p>
        </p:txBody>
      </p:sp>
    </p:spTree>
    <p:extLst>
      <p:ext uri="{BB962C8B-B14F-4D97-AF65-F5344CB8AC3E}">
        <p14:creationId xmlns:p14="http://schemas.microsoft.com/office/powerpoint/2010/main" val="345874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93913"/>
            <a:ext cx="7054850" cy="2778763"/>
          </a:xfrm>
        </p:spPr>
        <p:txBody>
          <a:bodyPr/>
          <a:lstStyle/>
          <a:p>
            <a:r>
              <a:rPr lang="en-US" dirty="0"/>
              <a:t>O QUE O ATUAL GOVERNO TEM FEITO PARA COMBATER A CRISE?</a:t>
            </a:r>
          </a:p>
        </p:txBody>
      </p:sp>
    </p:spTree>
    <p:extLst>
      <p:ext uri="{BB962C8B-B14F-4D97-AF65-F5344CB8AC3E}">
        <p14:creationId xmlns:p14="http://schemas.microsoft.com/office/powerpoint/2010/main" val="2808921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290763"/>
            <a:ext cx="7054850" cy="2122069"/>
          </a:xfrm>
        </p:spPr>
        <p:txBody>
          <a:bodyPr/>
          <a:lstStyle/>
          <a:p>
            <a:r>
              <a:rPr lang="en-US" dirty="0"/>
              <a:t>QUAIS </a:t>
            </a:r>
            <a:r>
              <a:rPr lang="en-US" dirty="0" err="1"/>
              <a:t>SÃO</a:t>
            </a:r>
            <a:r>
              <a:rPr lang="en-US" dirty="0"/>
              <a:t> AS POSSIVEIS </a:t>
            </a:r>
            <a:r>
              <a:rPr lang="en-US" dirty="0" err="1"/>
              <a:t>SOLUÇÕES</a:t>
            </a:r>
            <a:r>
              <a:rPr lang="en-US" dirty="0"/>
              <a:t> PARA A CRISE?</a:t>
            </a:r>
          </a:p>
        </p:txBody>
      </p:sp>
    </p:spTree>
    <p:extLst>
      <p:ext uri="{BB962C8B-B14F-4D97-AF65-F5344CB8AC3E}">
        <p14:creationId xmlns:p14="http://schemas.microsoft.com/office/powerpoint/2010/main" val="392981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EMPLOS DE MILITA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58738"/>
            <a:ext cx="4644828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83" y="1185562"/>
            <a:ext cx="8096955" cy="4129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673" y="5570448"/>
            <a:ext cx="8410575" cy="160043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pt-BR" sz="2000" dirty="0">
                <a:solidFill>
                  <a:srgbClr val="929292"/>
                </a:solidFill>
                <a:latin typeface="Arial Black"/>
              </a:rPr>
              <a:t>Sem dinheiro, estado atrasa salários de servidores e pedala dívidas. </a:t>
            </a:r>
            <a:r>
              <a:rPr lang="en-US" dirty="0">
                <a:solidFill>
                  <a:srgbClr val="929292"/>
                </a:solidFill>
              </a:rPr>
              <a:t/>
            </a:r>
            <a:br>
              <a:rPr lang="en-US" dirty="0">
                <a:solidFill>
                  <a:srgbClr val="929292"/>
                </a:solidFill>
              </a:rPr>
            </a:br>
            <a:r>
              <a:rPr lang="pt-BR" sz="2000" dirty="0">
                <a:solidFill>
                  <a:srgbClr val="929292"/>
                </a:solidFill>
                <a:latin typeface="Arial Black"/>
              </a:rPr>
              <a:t> Governo gaúcho gasta mais do que arrecada há cerca de 40 anos.</a:t>
            </a:r>
            <a:endParaRPr lang="en-US" sz="2000" dirty="0">
              <a:solidFill>
                <a:srgbClr val="929292"/>
              </a:solidFill>
              <a:latin typeface="Arial Black"/>
            </a:endParaRPr>
          </a:p>
          <a:p>
            <a:pPr algn="ctr"/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134005" y="401638"/>
            <a:ext cx="8463895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b="1" dirty="0"/>
              <a:t>RS X CRISE FINANCEIRA</a:t>
            </a:r>
          </a:p>
        </p:txBody>
      </p:sp>
    </p:spTree>
    <p:extLst>
      <p:ext uri="{BB962C8B-B14F-4D97-AF65-F5344CB8AC3E}">
        <p14:creationId xmlns:p14="http://schemas.microsoft.com/office/powerpoint/2010/main" val="284619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01" y="1198904"/>
            <a:ext cx="8261350" cy="5509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 Black"/>
              </a:rPr>
              <a:t>A CRISE DO RS EM NUMEROS</a:t>
            </a:r>
            <a:endParaRPr lang="en-US" b="1" dirty="0">
              <a:solidFill>
                <a:srgbClr val="000000"/>
              </a:solidFill>
              <a:latin typeface="Arial Black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 Black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Black"/>
              </a:rPr>
              <a:t>R$ 61 bilhões de dívida pública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 Black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latin typeface="Arial Black"/>
              </a:rPr>
              <a:t>O estado deve fechar o ano com </a:t>
            </a:r>
            <a:r>
              <a:rPr lang="en-US" sz="2000" b="1" dirty="0">
                <a:solidFill>
                  <a:srgbClr val="000000"/>
                </a:solidFill>
                <a:latin typeface="Arial Black"/>
              </a:rPr>
              <a:t>R$ 5,4 bilhões de déficit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 Black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Black"/>
              </a:rPr>
              <a:t>Faltam R$ 400 milhões</a:t>
            </a:r>
            <a:r>
              <a:rPr lang="pt-BR" sz="2000" b="1" dirty="0">
                <a:solidFill>
                  <a:srgbClr val="000000"/>
                </a:solidFill>
                <a:latin typeface="Arial Black"/>
              </a:rPr>
              <a:t> para fechar as contas todos os meses</a:t>
            </a:r>
            <a:endParaRPr lang="en-US" sz="2000" b="1" dirty="0">
              <a:solidFill>
                <a:srgbClr val="000000"/>
              </a:solidFill>
              <a:latin typeface="Arial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6666"/>
                </a:solidFill>
                <a:latin typeface="Calibri" charset="0"/>
              </a:rPr>
              <a:t/>
            </a:r>
            <a:br>
              <a:rPr lang="en-US" b="1" dirty="0">
                <a:solidFill>
                  <a:srgbClr val="666666"/>
                </a:solidFill>
                <a:latin typeface="Calibri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 Black"/>
              </a:rPr>
              <a:t>75,5%</a:t>
            </a:r>
            <a:r>
              <a:rPr lang="pt-BR" sz="2000" b="1" dirty="0">
                <a:solidFill>
                  <a:srgbClr val="000000"/>
                </a:solidFill>
                <a:latin typeface="Arial Black"/>
              </a:rPr>
              <a:t> da receita é gasta com</a:t>
            </a:r>
            <a:r>
              <a:rPr lang="en-US" b="1" dirty="0">
                <a:solidFill>
                  <a:srgbClr val="666666"/>
                </a:solidFill>
                <a:latin typeface="Calibri" charset="0"/>
              </a:rPr>
              <a:t/>
            </a:r>
            <a:br>
              <a:rPr lang="en-US" b="1" dirty="0">
                <a:solidFill>
                  <a:srgbClr val="666666"/>
                </a:solidFill>
                <a:latin typeface="Calibri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 Black"/>
              </a:rPr>
              <a:t> a folha de pagamento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66666"/>
                </a:solidFill>
                <a:latin typeface="Calibri" charset="0"/>
              </a:rPr>
              <a:t/>
            </a:r>
            <a:br>
              <a:rPr lang="en-US" b="1" dirty="0">
                <a:solidFill>
                  <a:srgbClr val="666666"/>
                </a:solidFill>
                <a:latin typeface="Calibri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 Black"/>
              </a:rPr>
              <a:t>Cerca de R$ 280 milhões</a:t>
            </a:r>
            <a:r>
              <a:rPr lang="pt-BR" sz="2000" b="1" dirty="0">
                <a:solidFill>
                  <a:srgbClr val="000000"/>
                </a:solidFill>
                <a:latin typeface="Arial Black"/>
              </a:rPr>
              <a:t> é a parcela mensal da dívida</a:t>
            </a:r>
            <a:endParaRPr lang="en-US" sz="2000" b="1" dirty="0">
              <a:solidFill>
                <a:srgbClr val="000000"/>
              </a:solidFill>
              <a:latin typeface="Arial Black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 Black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 Black"/>
              </a:rPr>
              <a:t>R$ 7,25 bilhões será o rombo</a:t>
            </a:r>
            <a:r>
              <a:rPr lang="en-US" dirty="0">
                <a:solidFill>
                  <a:srgbClr val="666666"/>
                </a:solidFill>
                <a:latin typeface="Calibri" charset="0"/>
              </a:rPr>
              <a:t/>
            </a:r>
            <a:br>
              <a:rPr lang="en-US" dirty="0">
                <a:solidFill>
                  <a:srgbClr val="666666"/>
                </a:solidFill>
                <a:latin typeface="Calibri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 Black"/>
              </a:rPr>
              <a:t> da Previdência em 2015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75,5 %</a:t>
            </a:r>
          </a:p>
        </p:txBody>
      </p:sp>
      <p:pic>
        <p:nvPicPr>
          <p:cNvPr id="3" name="Picture 2" descr="FOLHA 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624439"/>
            <a:ext cx="7518400" cy="48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3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AR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2" y="644579"/>
            <a:ext cx="8682486" cy="60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4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00163"/>
            <a:ext cx="7886700" cy="144055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QUAL É A SITUAÇÃO FINANCEIRA DO RS?</a:t>
            </a:r>
          </a:p>
        </p:txBody>
      </p:sp>
    </p:spTree>
    <p:extLst>
      <p:ext uri="{BB962C8B-B14F-4D97-AF65-F5344CB8AC3E}">
        <p14:creationId xmlns:p14="http://schemas.microsoft.com/office/powerpoint/2010/main" val="39113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 EM CRIS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83" y="859430"/>
            <a:ext cx="7188966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4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198" y="2191828"/>
            <a:ext cx="7055380" cy="1400530"/>
          </a:xfrm>
        </p:spPr>
        <p:txBody>
          <a:bodyPr/>
          <a:lstStyle/>
          <a:p>
            <a:r>
              <a:rPr lang="en-US" dirty="0"/>
              <a:t>COMO O RS CHEGOU A ESSA </a:t>
            </a:r>
            <a:r>
              <a:rPr lang="en-US" dirty="0" err="1"/>
              <a:t>SITUAÇÃO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922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S FALI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" y="1485900"/>
            <a:ext cx="8666617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20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On-screen Show (4:3)</PresentationFormat>
  <Paragraphs>0</Paragraphs>
  <Slides>14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POLÍTICA FISCAL</vt:lpstr>
      <vt:lpstr>PowerPoint Presentation</vt:lpstr>
      <vt:lpstr>PowerPoint Presentation</vt:lpstr>
      <vt:lpstr>75,5 %</vt:lpstr>
      <vt:lpstr>PowerPoint Presentation</vt:lpstr>
      <vt:lpstr>QUAL É A SITUAÇÃO FINANCEIRA DO RS?</vt:lpstr>
      <vt:lpstr>PowerPoint Presentation</vt:lpstr>
      <vt:lpstr>COMO O RS CHEGOU A ESSA SITUAÇÃO?</vt:lpstr>
      <vt:lpstr>PowerPoint Presentation</vt:lpstr>
      <vt:lpstr>E PORQUE O RS NÃO FALIU ATE AGORA?</vt:lpstr>
      <vt:lpstr>POR QUE O ESTADO DEU ¨CALOTE¨ NA DIVIDA COM A UNIÃO? </vt:lpstr>
      <vt:lpstr>O QUE O ATUAL GOVERNO TEM FEITO PARA COMBATER A CRISE?</vt:lpstr>
      <vt:lpstr>QUAIS SÃO AS POSSIVEIS SOLUÇÕES PARA A CRISE?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</cp:revision>
  <dcterms:created xsi:type="dcterms:W3CDTF">2014-09-16T21:40:21Z</dcterms:created>
  <dcterms:modified xsi:type="dcterms:W3CDTF">2015-11-16T01:40:36Z</dcterms:modified>
</cp:coreProperties>
</file>