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00_jpg_srb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4.00_jpg_srb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32-111F-4001-A995-AAA714C6CE86}" type="datetimeFigureOut">
              <a:rPr lang="pt-BR" smtClean="0"/>
              <a:t>06/11/2015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7A3D-5BE8-4E92-B855-E23BBB077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8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32-111F-4001-A995-AAA714C6CE86}" type="datetimeFigureOut">
              <a:rPr lang="pt-BR" smtClean="0"/>
              <a:t>06/11/2015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7A3D-5BE8-4E92-B855-E23BBB077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55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32-111F-4001-A995-AAA714C6CE86}" type="datetimeFigureOut">
              <a:rPr lang="pt-BR" smtClean="0"/>
              <a:t>06/11/2015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7A3D-5BE8-4E92-B855-E23BBB077526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68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32-111F-4001-A995-AAA714C6CE86}" type="datetimeFigureOut">
              <a:rPr lang="pt-BR" smtClean="0"/>
              <a:t>06/11/2015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7A3D-5BE8-4E92-B855-E23BBB077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32-111F-4001-A995-AAA714C6CE86}" type="datetimeFigureOut">
              <a:rPr lang="pt-BR" smtClean="0"/>
              <a:t>06/11/2015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7A3D-5BE8-4E92-B855-E23BBB077526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7801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32-111F-4001-A995-AAA714C6CE86}" type="datetimeFigureOut">
              <a:rPr lang="pt-BR" smtClean="0"/>
              <a:t>06/11/2015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7A3D-5BE8-4E92-B855-E23BBB077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014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32-111F-4001-A995-AAA714C6CE86}" type="datetimeFigureOut">
              <a:rPr lang="pt-BR" smtClean="0"/>
              <a:t>06/11/2015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7A3D-5BE8-4E92-B855-E23BBB077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725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32-111F-4001-A995-AAA714C6CE86}" type="datetimeFigureOut">
              <a:rPr lang="pt-BR" smtClean="0"/>
              <a:t>06/11/2015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7A3D-5BE8-4E92-B855-E23BBB077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32-111F-4001-A995-AAA714C6CE86}" type="datetimeFigureOut">
              <a:rPr lang="pt-BR" smtClean="0"/>
              <a:t>06/11/2015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7A3D-5BE8-4E92-B855-E23BBB077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92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32-111F-4001-A995-AAA714C6CE86}" type="datetimeFigureOut">
              <a:rPr lang="pt-BR" smtClean="0"/>
              <a:t>06/11/2015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7A3D-5BE8-4E92-B855-E23BBB077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58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32-111F-4001-A995-AAA714C6CE86}" type="datetimeFigureOut">
              <a:rPr lang="pt-BR" smtClean="0"/>
              <a:t>06/11/2015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7A3D-5BE8-4E92-B855-E23BBB077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40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32-111F-4001-A995-AAA714C6CE86}" type="datetimeFigureOut">
              <a:rPr lang="pt-BR" smtClean="0"/>
              <a:t>06/11/2015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7A3D-5BE8-4E92-B855-E23BBB077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12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32-111F-4001-A995-AAA714C6CE86}" type="datetimeFigureOut">
              <a:rPr lang="pt-BR" smtClean="0"/>
              <a:t>06/11/2015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7A3D-5BE8-4E92-B855-E23BBB077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283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32-111F-4001-A995-AAA714C6CE86}" type="datetimeFigureOut">
              <a:rPr lang="pt-BR" smtClean="0"/>
              <a:t>06/11/2015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7A3D-5BE8-4E92-B855-E23BBB077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42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32-111F-4001-A995-AAA714C6CE86}" type="datetimeFigureOut">
              <a:rPr lang="pt-BR" smtClean="0"/>
              <a:t>06/11/2015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7A3D-5BE8-4E92-B855-E23BBB077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30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0832-111F-4001-A995-AAA714C6CE86}" type="datetimeFigureOut">
              <a:rPr lang="pt-BR" smtClean="0"/>
              <a:t>06/11/2015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7A3D-5BE8-4E92-B855-E23BBB077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58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80832-111F-4001-A995-AAA714C6CE86}" type="datetimeFigureOut">
              <a:rPr lang="pt-BR" smtClean="0"/>
              <a:t>06/11/2015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D77A3D-5BE8-4E92-B855-E23BBB077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34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00_jpg_srb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00_jpg_srb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474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010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987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944" y="1107582"/>
            <a:ext cx="8822028" cy="2421229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 que um Governo pode fazer para evitar que as contas de um país fiquem Negativas?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07583"/>
            <a:ext cx="10515600" cy="5069380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46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49251"/>
            <a:ext cx="9274002" cy="377351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Perda do Grau de Investimento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71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7" y="0"/>
            <a:ext cx="8724244" cy="6632620"/>
          </a:xfrm>
        </p:spPr>
      </p:pic>
    </p:spTree>
    <p:extLst>
      <p:ext uri="{BB962C8B-B14F-4D97-AF65-F5344CB8AC3E}">
        <p14:creationId xmlns:p14="http://schemas.microsoft.com/office/powerpoint/2010/main" val="28315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6387" y="631064"/>
            <a:ext cx="6064875" cy="3296991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30,5 Bilhões de reais 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0,7%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96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04552"/>
            <a:ext cx="3747752" cy="3078051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Inflação se Aproximando de 10%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6" y="0"/>
            <a:ext cx="5035639" cy="6858000"/>
          </a:xfrm>
        </p:spPr>
      </p:pic>
    </p:spTree>
    <p:extLst>
      <p:ext uri="{BB962C8B-B14F-4D97-AF65-F5344CB8AC3E}">
        <p14:creationId xmlns:p14="http://schemas.microsoft.com/office/powerpoint/2010/main" val="15897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575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3" y="0"/>
            <a:ext cx="6465194" cy="6858000"/>
          </a:xfrm>
        </p:spPr>
      </p:pic>
    </p:spTree>
    <p:extLst>
      <p:ext uri="{BB962C8B-B14F-4D97-AF65-F5344CB8AC3E}">
        <p14:creationId xmlns:p14="http://schemas.microsoft.com/office/powerpoint/2010/main" val="21365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04304"/>
            <a:ext cx="7735615" cy="4419600"/>
          </a:xfrm>
        </p:spPr>
      </p:pic>
    </p:spTree>
    <p:extLst>
      <p:ext uri="{BB962C8B-B14F-4D97-AF65-F5344CB8AC3E}">
        <p14:creationId xmlns:p14="http://schemas.microsoft.com/office/powerpoint/2010/main" val="472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486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803" y="365125"/>
            <a:ext cx="8769439" cy="1708374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 Origem do Problema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2614411"/>
            <a:ext cx="9773992" cy="356255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Os motivos são muitos, mas três merecem destaque especial: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00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0"/>
            <a:ext cx="8528510" cy="5885645"/>
          </a:xfrm>
        </p:spPr>
      </p:pic>
    </p:spTree>
    <p:extLst>
      <p:ext uri="{BB962C8B-B14F-4D97-AF65-F5344CB8AC3E}">
        <p14:creationId xmlns:p14="http://schemas.microsoft.com/office/powerpoint/2010/main" val="20376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5560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503253" cy="6858001"/>
          </a:xfrm>
        </p:spPr>
      </p:pic>
    </p:spTree>
    <p:extLst>
      <p:ext uri="{BB962C8B-B14F-4D97-AF65-F5344CB8AC3E}">
        <p14:creationId xmlns:p14="http://schemas.microsoft.com/office/powerpoint/2010/main" val="42899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533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6172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8296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15051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74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368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274002" cy="6718300"/>
          </a:xfrm>
        </p:spPr>
      </p:pic>
    </p:spTree>
    <p:extLst>
      <p:ext uri="{BB962C8B-B14F-4D97-AF65-F5344CB8AC3E}">
        <p14:creationId xmlns:p14="http://schemas.microsoft.com/office/powerpoint/2010/main" val="12156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60" y="87923"/>
            <a:ext cx="5740401" cy="6770077"/>
          </a:xfrm>
        </p:spPr>
      </p:pic>
    </p:spTree>
    <p:extLst>
      <p:ext uri="{BB962C8B-B14F-4D97-AF65-F5344CB8AC3E}">
        <p14:creationId xmlns:p14="http://schemas.microsoft.com/office/powerpoint/2010/main" val="37028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</TotalTime>
  <Words>47</Words>
  <Application>Microsoft Office PowerPoint</Application>
  <PresentationFormat>Widescreen</PresentationFormat>
  <Paragraphs>6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um Governo pode fazer para evitar que as contas de um país fiquem Negativas?</vt:lpstr>
      <vt:lpstr>Perda do Grau de Investimento</vt:lpstr>
      <vt:lpstr>Apresentação do PowerPoint</vt:lpstr>
      <vt:lpstr>30,5 Bilhões de reais     0,7%</vt:lpstr>
      <vt:lpstr>Inflação se Aproximando de 10%</vt:lpstr>
      <vt:lpstr>Apresentação do PowerPoint</vt:lpstr>
      <vt:lpstr>Apresentação do PowerPoint</vt:lpstr>
      <vt:lpstr>Apresentação do PowerPoint</vt:lpstr>
      <vt:lpstr>A Origem do Problema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Fiscal</dc:title>
  <dc:creator>consulta8b</dc:creator>
  <cp:lastModifiedBy>consulta2a</cp:lastModifiedBy>
  <cp:revision>16</cp:revision>
  <dcterms:created xsi:type="dcterms:W3CDTF">2015-11-06T17:00:22Z</dcterms:created>
  <dcterms:modified xsi:type="dcterms:W3CDTF">2015-11-06T20:42:57Z</dcterms:modified>
</cp:coreProperties>
</file>